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0b72ae4c5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0b72ae4c5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0b72ae4c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0b72ae4c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0b72ae4c5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0b72ae4c5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0b72ae4c5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0b72ae4c5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0b72ae4c5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0b72ae4c5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0b72ae4c5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0b72ae4c5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0b72ae4c5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0b72ae4c5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0b72ae4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0b72ae4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0b72ae4c5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0b72ae4c5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0b72ae4c5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0b72ae4c5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0b72ae4c5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0b72ae4c5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e47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e47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0b72ae4c5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0b72ae4c5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0b72ae4c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0b72ae4c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40625" y="2235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Intelligent Document Processing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806224" y="1062350"/>
            <a:ext cx="42582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By Aafreen Kazi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75" y="1575800"/>
            <a:ext cx="4969994" cy="334345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225500" y="13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Pre-processing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775" y="744825"/>
            <a:ext cx="2276475" cy="2009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00" y="2872600"/>
            <a:ext cx="3286125" cy="1538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113" y="2872600"/>
            <a:ext cx="2466975" cy="1847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" name="Google Shape;154;p22"/>
          <p:cNvSpPr txBox="1"/>
          <p:nvPr/>
        </p:nvSpPr>
        <p:spPr>
          <a:xfrm>
            <a:off x="301725" y="4410775"/>
            <a:ext cx="32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Resizing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6402950" y="4640650"/>
            <a:ext cx="23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Normalization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11700" y="13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to Text Conversion</a:t>
            </a:r>
            <a:endParaRPr/>
          </a:p>
        </p:txBody>
      </p:sp>
      <p:pic>
        <p:nvPicPr>
          <p:cNvPr id="1026" name="Picture 2" descr="How To Convert Image To Text Using Google Docs (JPEG to DOCX) - YouTube">
            <a:extLst>
              <a:ext uri="{FF2B5EF4-FFF2-40B4-BE49-F238E27FC236}">
                <a16:creationId xmlns:a16="http://schemas.microsoft.com/office/drawing/2014/main" id="{AA2E574B-DBC1-4BAA-82AF-3AFCF6A7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344" y="1771650"/>
            <a:ext cx="4040372" cy="20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Pre-processing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050" y="1242050"/>
            <a:ext cx="6772275" cy="313372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- 1D CNN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625" y="1658675"/>
            <a:ext cx="4611925" cy="272335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75" y="1475875"/>
            <a:ext cx="6134850" cy="2791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of the model</a:t>
            </a:r>
            <a:endParaRPr dirty="0"/>
          </a:p>
        </p:txBody>
      </p:sp>
      <p:grpSp>
        <p:nvGrpSpPr>
          <p:cNvPr id="185" name="Google Shape;185;p2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86" name="Google Shape;186;p2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7"/>
          <p:cNvSpPr txBox="1">
            <a:spLocks noGrp="1"/>
          </p:cNvSpPr>
          <p:nvPr>
            <p:ph type="body" idx="4294967295"/>
          </p:nvPr>
        </p:nvSpPr>
        <p:spPr>
          <a:xfrm>
            <a:off x="431925" y="1304875"/>
            <a:ext cx="27492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Accuracy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294967295"/>
          </p:nvPr>
        </p:nvSpPr>
        <p:spPr>
          <a:xfrm>
            <a:off x="354425" y="1850300"/>
            <a:ext cx="26325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number of correctly classified labels divided by the total number of labels to be classified. 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It gives a measure about how well the classification model is working on the given set of data.</a:t>
            </a:r>
            <a:endParaRPr sz="16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 Classification)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(Text Classification</a:t>
            </a:r>
            <a:endParaRPr sz="1600"/>
          </a:p>
        </p:txBody>
      </p:sp>
      <p:grpSp>
        <p:nvGrpSpPr>
          <p:cNvPr id="190" name="Google Shape;190;p2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91" name="Google Shape;191;p2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7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Machines learn by means of a loss function.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It's a method of evaluating how well specific algorithms model the given data.</a:t>
            </a:r>
            <a:endParaRPr sz="1600"/>
          </a:p>
        </p:txBody>
      </p:sp>
      <p:grpSp>
        <p:nvGrpSpPr>
          <p:cNvPr id="195" name="Google Shape;195;p2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96" name="Google Shape;196;p2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27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BLEU’s Score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4294967295"/>
          </p:nvPr>
        </p:nvSpPr>
        <p:spPr>
          <a:xfrm>
            <a:off x="6025675" y="1850300"/>
            <a:ext cx="294485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Evaluation of the image to text model becomes a bit challenging since it differs greatly from the general classification task.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It works by comparing image to text generated by the model with a set of reference translations.</a:t>
            </a:r>
            <a:endParaRPr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00" y="1198925"/>
            <a:ext cx="6192300" cy="32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P_video">
            <a:hlinkClick r:id="" action="ppaction://media"/>
            <a:extLst>
              <a:ext uri="{FF2B5EF4-FFF2-40B4-BE49-F238E27FC236}">
                <a16:creationId xmlns:a16="http://schemas.microsoft.com/office/drawing/2014/main" id="{1E0345D8-BCCD-46BB-BA6D-F06FBF107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121" y="244549"/>
            <a:ext cx="8793126" cy="4242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CRISIL Ltd.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275" y="1816725"/>
            <a:ext cx="3749025" cy="22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00" y="1625575"/>
            <a:ext cx="3336100" cy="22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795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Work Culture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738" y="874125"/>
            <a:ext cx="5839863" cy="39645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1801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Intelligent Document Processing (IDP)?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475" y="1242025"/>
            <a:ext cx="5991175" cy="2953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1083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Business Organizations are trying to adopt IDP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25" y="1178125"/>
            <a:ext cx="7657800" cy="372112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Workflow in 3 Simple Steps</a:t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/>
              <a:t>Data generation, pre-processing and EDA</a:t>
            </a:r>
            <a:endParaRPr sz="1600" b="1"/>
          </a:p>
        </p:txBody>
      </p:sp>
      <p:sp>
        <p:nvSpPr>
          <p:cNvPr id="121" name="Google Shape;121;p18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/>
              <a:t>Study and implementation of deep learning and sequence models</a:t>
            </a:r>
            <a:endParaRPr sz="1600" b="1"/>
          </a:p>
        </p:txBody>
      </p:sp>
      <p:sp>
        <p:nvSpPr>
          <p:cNvPr id="124" name="Google Shape;124;p18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4294967295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/>
              <a:t>Evaluating the model’s performance</a:t>
            </a:r>
            <a:endParaRPr sz="1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6412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Workflow of the Product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Conversion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25" y="1974775"/>
            <a:ext cx="2705100" cy="1695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175" y="1939200"/>
            <a:ext cx="3739125" cy="176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9" name="Google Shape;139;p20"/>
          <p:cNvSpPr/>
          <p:nvPr/>
        </p:nvSpPr>
        <p:spPr>
          <a:xfrm>
            <a:off x="3836075" y="2672325"/>
            <a:ext cx="987000" cy="40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 Labelling 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75" y="1184550"/>
            <a:ext cx="6623350" cy="3211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206</Words>
  <Application>Microsoft Office PowerPoint</Application>
  <PresentationFormat>On-screen Show (16:9)</PresentationFormat>
  <Paragraphs>36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Roboto</vt:lpstr>
      <vt:lpstr>Geometric</vt:lpstr>
      <vt:lpstr>Intelligent Document Processing</vt:lpstr>
      <vt:lpstr>About CRISIL Ltd.</vt:lpstr>
      <vt:lpstr>Agile Work Culture</vt:lpstr>
      <vt:lpstr>What is Intelligent Document Processing (IDP)?</vt:lpstr>
      <vt:lpstr>Why Business Organizations are trying to adopt IDP</vt:lpstr>
      <vt:lpstr>Overview of the Workflow in 3 Simple Steps</vt:lpstr>
      <vt:lpstr>Workflow of the Product</vt:lpstr>
      <vt:lpstr>Data Collection and Conversion</vt:lpstr>
      <vt:lpstr>Image Data Labelling </vt:lpstr>
      <vt:lpstr>Image Pre-processing</vt:lpstr>
      <vt:lpstr>Image to Text Conversion</vt:lpstr>
      <vt:lpstr>Text Pre-processing</vt:lpstr>
      <vt:lpstr>Text Classification - 1D CNN</vt:lpstr>
      <vt:lpstr>Text Classification</vt:lpstr>
      <vt:lpstr>Evaluation of the model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Document Processing</dc:title>
  <cp:lastModifiedBy>Afreen Kazi</cp:lastModifiedBy>
  <cp:revision>3</cp:revision>
  <dcterms:modified xsi:type="dcterms:W3CDTF">2021-04-16T07:36:31Z</dcterms:modified>
</cp:coreProperties>
</file>